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 saveSubsetFonts="1" strictFirstAndLastChars="0">
  <p:sldMasterIdLst>
    <p:sldMasterId id="2147483778" r:id="rId1"/>
    <p:sldMasterId id="2147483782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charset="77" pitchFamily="2" typeface="Montserrat"/>
      <p:regular r:id="rId14"/>
      <p:bold r:id="rId15"/>
      <p:italic r:id="rId16"/>
      <p:boldItalic r:id="rId17"/>
    </p:embeddedFont>
    <p:embeddedFont>
      <p:font charset="0" panose="020F0502020204030204" pitchFamily="34" typeface="Montserrat Medium"/>
      <p:regular r:id="rId18"/>
      <p:bold r:id="rId19"/>
      <p:italic r:id="rId20"/>
      <p:boldItalic r:id="rId21"/>
    </p:embeddedFont>
    <p:embeddedFont>
      <p:font charset="0" panose="02000000000000000000" pitchFamily="2" typeface="Roboto"/>
      <p:regular r:id="rId22"/>
      <p:bold r:id="rId23"/>
      <p:italic r:id="rId24"/>
      <p:boldItalic r:id="rId25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6997"/>
    <p:restoredTop sz="94668"/>
  </p:normalViewPr>
  <p:slideViewPr>
    <p:cSldViewPr snapToGrid="0">
      <p:cViewPr varScale="1">
        <p:scale>
          <a:sx d="100" n="163"/>
          <a:sy d="100" n="163"/>
        </p:scale>
        <p:origin x="184" y="280"/>
      </p:cViewPr>
      <p:guideLst>
        <p:guide orient="horz" pos="1620"/>
        <p:guide pos="288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3" Type="http://schemas.openxmlformats.org/officeDocument/2006/relationships/slide" Target="slides/slide1.xml" /><Relationship Id="rId4" Type="http://schemas.openxmlformats.org/officeDocument/2006/relationships/slide" Target="slides/slide2.xml" /><Relationship Id="rId5" Type="http://schemas.openxmlformats.org/officeDocument/2006/relationships/slide" Target="slides/slide3.xml" /><Relationship Id="rId6" Type="http://schemas.openxmlformats.org/officeDocument/2006/relationships/slide" Target="slides/slide4.xml" /><Relationship Id="rId7" Type="http://schemas.openxmlformats.org/officeDocument/2006/relationships/slide" Target="slides/slide5.xml" /><Relationship Id="rId8" Type="http://schemas.openxmlformats.org/officeDocument/2006/relationships/slide" Target="slides/slide6.xml" /><Relationship Id="rId9" Type="http://schemas.openxmlformats.org/officeDocument/2006/relationships/slide" Target="slides/slide7.xml" /><Relationship Id="rId10" Type="http://schemas.openxmlformats.org/officeDocument/2006/relationships/slide" Target="slides/slide8.xml" /><Relationship Id="rId11" Type="http://schemas.openxmlformats.org/officeDocument/2006/relationships/slide" Target="slides/slide9.xml" /><Relationship Id="rId12" Type="http://schemas.openxmlformats.org/officeDocument/2006/relationships/slide" Target="slides/slide10.xml" /><Relationship Id="rId13" Type="http://schemas.openxmlformats.org/officeDocument/2006/relationships/slide" Target="slides/slide11.xml" /><Relationship Id="rId17" Type="http://schemas.openxmlformats.org/officeDocument/2006/relationships/font" Target="fonts/font4.fntdata" /><Relationship Id="rId22" Type="http://schemas.openxmlformats.org/officeDocument/2006/relationships/font" Target="fonts/font9.fntdata" /><Relationship Id="rId27" Type="http://schemas.openxmlformats.org/officeDocument/2006/relationships/presProps" Target="presProps.xml" /><Relationship Id="rId30" Type="http://schemas.openxmlformats.org/officeDocument/2006/relationships/tableStyles" Target="tableStyles.xml" /><Relationship Id="rId16" Type="http://schemas.openxmlformats.org/officeDocument/2006/relationships/font" Target="fonts/font3.fntdata" /><Relationship Id="rId21" Type="http://schemas.openxmlformats.org/officeDocument/2006/relationships/font" Target="fonts/font8.fntdata" /><Relationship Id="rId26" Type="http://schemas.openxmlformats.org/officeDocument/2006/relationships/commentAuthors" Target="commentAuthors.xml" /><Relationship Id="rId2" Type="http://schemas.openxmlformats.org/officeDocument/2006/relationships/slideMaster" Target="slideMasters/slideMaster2.xml" /><Relationship Id="rId25" Type="http://schemas.openxmlformats.org/officeDocument/2006/relationships/font" Target="fonts/font12.fntdata" /><Relationship Id="rId29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15" Type="http://schemas.openxmlformats.org/officeDocument/2006/relationships/font" Target="fonts/font2.fntdata" /><Relationship Id="rId20" Type="http://schemas.openxmlformats.org/officeDocument/2006/relationships/font" Target="fonts/font7.fntdata" /><Relationship Id="rId14" Type="http://schemas.openxmlformats.org/officeDocument/2006/relationships/font" Target="fonts/font1.fntdata" /><Relationship Id="rId24" Type="http://schemas.openxmlformats.org/officeDocument/2006/relationships/font" Target="fonts/font11.fntdata" /><Relationship Id="rId19" Type="http://schemas.openxmlformats.org/officeDocument/2006/relationships/font" Target="fonts/font6.fntdata" /><Relationship Id="rId28" Type="http://schemas.openxmlformats.org/officeDocument/2006/relationships/viewProps" Target="viewProps.xml" /><Relationship Id="rId18" Type="http://schemas.openxmlformats.org/officeDocument/2006/relationships/font" Target="fonts/font5.fntdata" /><Relationship Id="rId23" Type="http://schemas.openxmlformats.org/officeDocument/2006/relationships/font" Target="fonts/font10.fntdata" 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 1">
  <p:cSld name="MAIN_POINT_1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10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5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102"/>
          <p:cNvGrpSpPr/>
          <p:nvPr/>
        </p:nvGrpSpPr>
        <p:grpSpPr>
          <a:xfrm>
            <a:off x="136673" y="356100"/>
            <a:ext cx="478917" cy="4431314"/>
            <a:chOff x="136675" y="356086"/>
            <a:chExt cx="476250" cy="4431314"/>
          </a:xfrm>
        </p:grpSpPr>
        <p:cxnSp>
          <p:nvCxnSpPr>
            <p:cNvPr id="609" name="Google Shape;609;p102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10" name="Google Shape;610;p102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611" name="Google Shape;611;p102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612" name="Google Shape;612;p102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613" name="Google Shape;613;p102"/>
          <p:cNvSpPr txBox="1">
            <a:spLocks noGrp="1"/>
          </p:cNvSpPr>
          <p:nvPr>
            <p:ph type="title"/>
          </p:nvPr>
        </p:nvSpPr>
        <p:spPr>
          <a:xfrm>
            <a:off x="81610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14" name="Google Shape;614;p102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03"/>
          <p:cNvSpPr txBox="1">
            <a:spLocks noGrp="1"/>
          </p:cNvSpPr>
          <p:nvPr>
            <p:ph type="ctrTitle"/>
          </p:nvPr>
        </p:nvSpPr>
        <p:spPr>
          <a:xfrm>
            <a:off x="616975" y="1665300"/>
            <a:ext cx="7755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3600"/>
            </a:lvl9pPr>
          </a:lstStyle>
          <a:p>
            <a:endParaRPr/>
          </a:p>
        </p:txBody>
      </p:sp>
      <p:sp>
        <p:nvSpPr>
          <p:cNvPr id="617" name="Google Shape;617;p103"/>
          <p:cNvSpPr txBox="1">
            <a:spLocks noGrp="1"/>
          </p:cNvSpPr>
          <p:nvPr>
            <p:ph type="subTitle" idx="1"/>
          </p:nvPr>
        </p:nvSpPr>
        <p:spPr>
          <a:xfrm>
            <a:off x="616975" y="2393350"/>
            <a:ext cx="7755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700"/>
            </a:lvl9pPr>
          </a:lstStyle>
          <a:p>
            <a:endParaRPr/>
          </a:p>
        </p:txBody>
      </p:sp>
      <p:sp>
        <p:nvSpPr>
          <p:cNvPr id="618" name="Google Shape;618;p103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- Dark">
  <p:cSld name="Title Slide - Dark"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0" name="Google Shape;620;p10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1" name="Google Shape;621;p104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622" name="Google Shape;622;p104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23" name="Google Shape;623;p104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624" name="Google Shape;624;p104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625" name="Google Shape;625;p104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626" name="Google Shape;626;p104"/>
          <p:cNvSpPr txBox="1"/>
          <p:nvPr/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7" name="Google Shape;627;p104"/>
          <p:cNvSpPr txBox="1">
            <a:spLocks noGrp="1"/>
          </p:cNvSpPr>
          <p:nvPr>
            <p:ph type="ctrTitle"/>
          </p:nvPr>
        </p:nvSpPr>
        <p:spPr>
          <a:xfrm>
            <a:off x="616975" y="1665300"/>
            <a:ext cx="77553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8" name="Google Shape;628;p104"/>
          <p:cNvSpPr txBox="1">
            <a:spLocks noGrp="1"/>
          </p:cNvSpPr>
          <p:nvPr>
            <p:ph type="subTitle" idx="1"/>
          </p:nvPr>
        </p:nvSpPr>
        <p:spPr>
          <a:xfrm>
            <a:off x="616975" y="2360875"/>
            <a:ext cx="7755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7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7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7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7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7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7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7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7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105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 point 1"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10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3" name="Google Shape;633;p106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634" name="Google Shape;634;p106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35" name="Google Shape;635;p106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636" name="Google Shape;636;p106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637" name="Google Shape;637;p106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638" name="Google Shape;638;p106"/>
          <p:cNvSpPr txBox="1">
            <a:spLocks noGrp="1"/>
          </p:cNvSpPr>
          <p:nvPr>
            <p:ph type="title"/>
          </p:nvPr>
        </p:nvSpPr>
        <p:spPr>
          <a:xfrm>
            <a:off x="81610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639" name="Google Shape;639;p106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Google Shape;641;p10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2" name="Google Shape;642;p107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643" name="Google Shape;643;p107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44" name="Google Shape;644;p107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645" name="Google Shape;645;p107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646" name="Google Shape;646;p107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647" name="Google Shape;647;p107"/>
          <p:cNvSpPr txBox="1">
            <a:spLocks noGrp="1"/>
          </p:cNvSpPr>
          <p:nvPr>
            <p:ph type="body" idx="1"/>
          </p:nvPr>
        </p:nvSpPr>
        <p:spPr>
          <a:xfrm>
            <a:off x="865225" y="4288050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648" name="Google Shape;648;p107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Main Slides">
  <p:cSld name="6_Main Slides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8"/>
          <p:cNvSpPr txBox="1">
            <a:spLocks noGrp="1"/>
          </p:cNvSpPr>
          <p:nvPr>
            <p:ph type="sldNum" idx="12"/>
          </p:nvPr>
        </p:nvSpPr>
        <p:spPr>
          <a:xfrm>
            <a:off x="300158" y="238381"/>
            <a:ext cx="1140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056"/>
              </a:buClr>
              <a:buSzPts val="600"/>
              <a:buFont typeface="Roboto"/>
              <a:buNone/>
              <a:defRPr sz="800" b="0" i="0" u="none" strike="noStrike" cap="none">
                <a:solidFill>
                  <a:srgbClr val="4C505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056"/>
              </a:buClr>
              <a:buSzPts val="600"/>
              <a:buFont typeface="Roboto"/>
              <a:buNone/>
              <a:defRPr sz="800" b="0" i="0" u="none" strike="noStrike" cap="none">
                <a:solidFill>
                  <a:srgbClr val="4C505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056"/>
              </a:buClr>
              <a:buSzPts val="600"/>
              <a:buFont typeface="Roboto"/>
              <a:buNone/>
              <a:defRPr sz="800" b="0" i="0" u="none" strike="noStrike" cap="none">
                <a:solidFill>
                  <a:srgbClr val="4C505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056"/>
              </a:buClr>
              <a:buSzPts val="600"/>
              <a:buFont typeface="Roboto"/>
              <a:buNone/>
              <a:defRPr sz="800" b="0" i="0" u="none" strike="noStrike" cap="none">
                <a:solidFill>
                  <a:srgbClr val="4C505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056"/>
              </a:buClr>
              <a:buSzPts val="600"/>
              <a:buFont typeface="Roboto"/>
              <a:buNone/>
              <a:defRPr sz="800" b="0" i="0" u="none" strike="noStrike" cap="none">
                <a:solidFill>
                  <a:srgbClr val="4C505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056"/>
              </a:buClr>
              <a:buSzPts val="600"/>
              <a:buFont typeface="Roboto"/>
              <a:buNone/>
              <a:defRPr sz="800" b="0" i="0" u="none" strike="noStrike" cap="none">
                <a:solidFill>
                  <a:srgbClr val="4C505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056"/>
              </a:buClr>
              <a:buSzPts val="600"/>
              <a:buFont typeface="Roboto"/>
              <a:buNone/>
              <a:defRPr sz="800" b="0" i="0" u="none" strike="noStrike" cap="none">
                <a:solidFill>
                  <a:srgbClr val="4C505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056"/>
              </a:buClr>
              <a:buSzPts val="600"/>
              <a:buFont typeface="Roboto"/>
              <a:buNone/>
              <a:defRPr sz="800" b="0" i="0" u="none" strike="noStrike" cap="none">
                <a:solidFill>
                  <a:srgbClr val="4C505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056"/>
              </a:buClr>
              <a:buSzPts val="600"/>
              <a:buFont typeface="Roboto"/>
              <a:buNone/>
              <a:defRPr sz="800" b="0" i="0" u="none" strike="noStrike" cap="none">
                <a:solidFill>
                  <a:srgbClr val="4C505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108"/>
          <p:cNvSpPr>
            <a:spLocks noGrp="1"/>
          </p:cNvSpPr>
          <p:nvPr>
            <p:ph type="pic" idx="2"/>
          </p:nvPr>
        </p:nvSpPr>
        <p:spPr>
          <a:xfrm>
            <a:off x="714375" y="0"/>
            <a:ext cx="38577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Caption">
  <p:cSld name="Image and Caption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09"/>
          <p:cNvSpPr txBox="1">
            <a:spLocks noGrp="1"/>
          </p:cNvSpPr>
          <p:nvPr>
            <p:ph type="body" idx="1"/>
          </p:nvPr>
        </p:nvSpPr>
        <p:spPr>
          <a:xfrm>
            <a:off x="471800" y="4318952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grpSp>
        <p:nvGrpSpPr>
          <p:cNvPr id="654" name="Google Shape;654;p109"/>
          <p:cNvGrpSpPr/>
          <p:nvPr/>
        </p:nvGrpSpPr>
        <p:grpSpPr>
          <a:xfrm>
            <a:off x="8558107" y="186833"/>
            <a:ext cx="446100" cy="446100"/>
            <a:chOff x="8558102" y="186831"/>
            <a:chExt cx="446100" cy="446100"/>
          </a:xfrm>
        </p:grpSpPr>
        <p:sp>
          <p:nvSpPr>
            <p:cNvPr id="655" name="Google Shape;655;p109"/>
            <p:cNvSpPr/>
            <p:nvPr/>
          </p:nvSpPr>
          <p:spPr>
            <a:xfrm>
              <a:off x="8558102" y="186831"/>
              <a:ext cx="446100" cy="44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1425" tIns="25700" rIns="51425" bIns="2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56" name="Google Shape;656;p109"/>
            <p:cNvPicPr preferRelativeResize="0"/>
            <p:nvPr/>
          </p:nvPicPr>
          <p:blipFill rotWithShape="1">
            <a:blip r:embed="rId2">
              <a:alphaModFix/>
            </a:blip>
            <a:srcRect l="6564" t="4446" r="6372" b="4809"/>
            <a:stretch/>
          </p:blipFill>
          <p:spPr>
            <a:xfrm>
              <a:off x="8601043" y="216714"/>
              <a:ext cx="359732" cy="374244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657" name="Google Shape;657;p109"/>
          <p:cNvCxnSpPr/>
          <p:nvPr/>
        </p:nvCxnSpPr>
        <p:spPr>
          <a:xfrm>
            <a:off x="362607" y="403958"/>
            <a:ext cx="0" cy="44439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110"/>
          <p:cNvSpPr txBox="1">
            <a:spLocks noGrp="1"/>
          </p:cNvSpPr>
          <p:nvPr>
            <p:ph type="title"/>
          </p:nvPr>
        </p:nvSpPr>
        <p:spPr>
          <a:xfrm>
            <a:off x="265501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9pPr>
          </a:lstStyle>
          <a:p>
            <a:endParaRPr/>
          </a:p>
        </p:txBody>
      </p:sp>
      <p:sp>
        <p:nvSpPr>
          <p:cNvPr id="661" name="Google Shape;661;p110"/>
          <p:cNvSpPr txBox="1">
            <a:spLocks noGrp="1"/>
          </p:cNvSpPr>
          <p:nvPr>
            <p:ph type="subTitle" idx="1"/>
          </p:nvPr>
        </p:nvSpPr>
        <p:spPr>
          <a:xfrm>
            <a:off x="265501" y="2803076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9pPr>
          </a:lstStyle>
          <a:p>
            <a:endParaRPr/>
          </a:p>
        </p:txBody>
      </p:sp>
      <p:sp>
        <p:nvSpPr>
          <p:cNvPr id="662" name="Google Shape;662;p110"/>
          <p:cNvSpPr txBox="1">
            <a:spLocks noGrp="1"/>
          </p:cNvSpPr>
          <p:nvPr>
            <p:ph type="body" idx="2"/>
          </p:nvPr>
        </p:nvSpPr>
        <p:spPr>
          <a:xfrm>
            <a:off x="4939502" y="724076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•"/>
              <a:defRPr/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•"/>
              <a:defRPr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grpSp>
        <p:nvGrpSpPr>
          <p:cNvPr id="663" name="Google Shape;663;p110"/>
          <p:cNvGrpSpPr/>
          <p:nvPr/>
        </p:nvGrpSpPr>
        <p:grpSpPr>
          <a:xfrm>
            <a:off x="8558107" y="186833"/>
            <a:ext cx="446100" cy="446100"/>
            <a:chOff x="8558102" y="186831"/>
            <a:chExt cx="446100" cy="446100"/>
          </a:xfrm>
        </p:grpSpPr>
        <p:sp>
          <p:nvSpPr>
            <p:cNvPr id="664" name="Google Shape;664;p110"/>
            <p:cNvSpPr/>
            <p:nvPr/>
          </p:nvSpPr>
          <p:spPr>
            <a:xfrm>
              <a:off x="8558102" y="186831"/>
              <a:ext cx="446100" cy="44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1425" tIns="25700" rIns="51425" bIns="2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65" name="Google Shape;665;p110"/>
            <p:cNvPicPr preferRelativeResize="0"/>
            <p:nvPr/>
          </p:nvPicPr>
          <p:blipFill rotWithShape="1">
            <a:blip r:embed="rId2">
              <a:alphaModFix/>
            </a:blip>
            <a:srcRect l="6564" t="4446" r="6372" b="4809"/>
            <a:stretch/>
          </p:blipFill>
          <p:spPr>
            <a:xfrm>
              <a:off x="8601043" y="216714"/>
              <a:ext cx="359732" cy="37424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6">
  <p:cSld name="Custom Layout 6"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p1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8" name="Google Shape;668;p111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669" name="Google Shape;669;p111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70" name="Google Shape;670;p111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671" name="Google Shape;671;p111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672" name="Google Shape;672;p111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673" name="Google Shape;673;p111"/>
          <p:cNvSpPr txBox="1"/>
          <p:nvPr/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4" name="Google Shape;674;p111"/>
          <p:cNvSpPr txBox="1">
            <a:spLocks noGrp="1"/>
          </p:cNvSpPr>
          <p:nvPr>
            <p:ph type="title"/>
          </p:nvPr>
        </p:nvSpPr>
        <p:spPr>
          <a:xfrm>
            <a:off x="9144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5" name="Google Shape;675;p111"/>
          <p:cNvSpPr txBox="1">
            <a:spLocks noGrp="1"/>
          </p:cNvSpPr>
          <p:nvPr>
            <p:ph type="body" idx="1"/>
          </p:nvPr>
        </p:nvSpPr>
        <p:spPr>
          <a:xfrm>
            <a:off x="9144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6" name="Google Shape;676;p111"/>
          <p:cNvSpPr/>
          <p:nvPr/>
        </p:nvSpPr>
        <p:spPr>
          <a:xfrm>
            <a:off x="4826550" y="-37600"/>
            <a:ext cx="4597800" cy="5197500"/>
          </a:xfrm>
          <a:prstGeom prst="rect">
            <a:avLst/>
          </a:prstGeom>
          <a:solidFill>
            <a:srgbClr val="FFC4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111"/>
          <p:cNvSpPr txBox="1">
            <a:spLocks noGrp="1"/>
          </p:cNvSpPr>
          <p:nvPr>
            <p:ph type="title" idx="2"/>
          </p:nvPr>
        </p:nvSpPr>
        <p:spPr>
          <a:xfrm>
            <a:off x="538095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8" name="Google Shape;678;p111"/>
          <p:cNvSpPr txBox="1">
            <a:spLocks noGrp="1"/>
          </p:cNvSpPr>
          <p:nvPr>
            <p:ph type="body" idx="3"/>
          </p:nvPr>
        </p:nvSpPr>
        <p:spPr>
          <a:xfrm>
            <a:off x="538095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Dark 1">
  <p:cSld name="Section Header Dark 1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0" name="Google Shape;680;p1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1" name="Google Shape;681;p112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682" name="Google Shape;682;p112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83" name="Google Shape;683;p112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684" name="Google Shape;684;p112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685" name="Google Shape;685;p112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686" name="Google Shape;686;p112"/>
          <p:cNvSpPr txBox="1"/>
          <p:nvPr/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7" name="Google Shape;687;p112"/>
          <p:cNvSpPr txBox="1">
            <a:spLocks noGrp="1"/>
          </p:cNvSpPr>
          <p:nvPr>
            <p:ph type="ctrTitle"/>
          </p:nvPr>
        </p:nvSpPr>
        <p:spPr>
          <a:xfrm>
            <a:off x="4129100" y="2935825"/>
            <a:ext cx="4794600" cy="9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8" name="Google Shape;688;p112"/>
          <p:cNvSpPr txBox="1">
            <a:spLocks noGrp="1"/>
          </p:cNvSpPr>
          <p:nvPr>
            <p:ph type="subTitle" idx="1"/>
          </p:nvPr>
        </p:nvSpPr>
        <p:spPr>
          <a:xfrm>
            <a:off x="4129100" y="3956125"/>
            <a:ext cx="4794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689" name="Google Shape;689;p1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7201" y="854320"/>
            <a:ext cx="4310825" cy="431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113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2" name="Google Shape;692;p113"/>
          <p:cNvSpPr txBox="1">
            <a:spLocks noGrp="1"/>
          </p:cNvSpPr>
          <p:nvPr>
            <p:ph type="ctrTitle"/>
          </p:nvPr>
        </p:nvSpPr>
        <p:spPr>
          <a:xfrm>
            <a:off x="914400" y="1665300"/>
            <a:ext cx="4794600" cy="9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9pPr>
          </a:lstStyle>
          <a:p>
            <a:endParaRPr/>
          </a:p>
        </p:txBody>
      </p:sp>
      <p:sp>
        <p:nvSpPr>
          <p:cNvPr id="693" name="Google Shape;693;p113"/>
          <p:cNvSpPr txBox="1">
            <a:spLocks noGrp="1"/>
          </p:cNvSpPr>
          <p:nvPr>
            <p:ph type="subTitle" idx="1"/>
          </p:nvPr>
        </p:nvSpPr>
        <p:spPr>
          <a:xfrm>
            <a:off x="914400" y="2685600"/>
            <a:ext cx="4794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2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2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2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2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2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2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2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2200"/>
            </a:lvl9pPr>
          </a:lstStyle>
          <a:p>
            <a:endParaRPr/>
          </a:p>
        </p:txBody>
      </p:sp>
      <p:pic>
        <p:nvPicPr>
          <p:cNvPr id="694" name="Google Shape;694;p1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09000" y="850950"/>
            <a:ext cx="3130200" cy="4292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with Colored Bg 1 1">
  <p:cSld name="Two Column with Colored Bg 1 1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14"/>
          <p:cNvSpPr txBox="1">
            <a:spLocks noGrp="1"/>
          </p:cNvSpPr>
          <p:nvPr>
            <p:ph type="title"/>
          </p:nvPr>
        </p:nvSpPr>
        <p:spPr>
          <a:xfrm>
            <a:off x="9144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697" name="Google Shape;697;p114"/>
          <p:cNvSpPr txBox="1">
            <a:spLocks noGrp="1"/>
          </p:cNvSpPr>
          <p:nvPr>
            <p:ph type="body" idx="1"/>
          </p:nvPr>
        </p:nvSpPr>
        <p:spPr>
          <a:xfrm>
            <a:off x="9144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8" name="Google Shape;698;p114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9" name="Google Shape;699;p114"/>
          <p:cNvSpPr/>
          <p:nvPr/>
        </p:nvSpPr>
        <p:spPr>
          <a:xfrm>
            <a:off x="4794600" y="-54075"/>
            <a:ext cx="4349400" cy="5197500"/>
          </a:xfrm>
          <a:prstGeom prst="rect">
            <a:avLst/>
          </a:prstGeom>
          <a:solidFill>
            <a:srgbClr val="F580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114"/>
          <p:cNvSpPr txBox="1">
            <a:spLocks noGrp="1"/>
          </p:cNvSpPr>
          <p:nvPr>
            <p:ph type="title" idx="2"/>
          </p:nvPr>
        </p:nvSpPr>
        <p:spPr>
          <a:xfrm>
            <a:off x="538095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1" name="Google Shape;701;p114"/>
          <p:cNvSpPr txBox="1">
            <a:spLocks noGrp="1"/>
          </p:cNvSpPr>
          <p:nvPr>
            <p:ph type="body" idx="3"/>
          </p:nvPr>
        </p:nvSpPr>
        <p:spPr>
          <a:xfrm>
            <a:off x="538095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with Image">
  <p:cSld name="Section title and description with Image"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115"/>
          <p:cNvSpPr txBox="1">
            <a:spLocks noGrp="1"/>
          </p:cNvSpPr>
          <p:nvPr>
            <p:ph type="title"/>
          </p:nvPr>
        </p:nvSpPr>
        <p:spPr>
          <a:xfrm>
            <a:off x="830850" y="1933725"/>
            <a:ext cx="3620700" cy="10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9pPr>
          </a:lstStyle>
          <a:p>
            <a:endParaRPr/>
          </a:p>
        </p:txBody>
      </p:sp>
      <p:sp>
        <p:nvSpPr>
          <p:cNvPr id="704" name="Google Shape;704;p115"/>
          <p:cNvSpPr txBox="1">
            <a:spLocks noGrp="1"/>
          </p:cNvSpPr>
          <p:nvPr>
            <p:ph type="subTitle" idx="1"/>
          </p:nvPr>
        </p:nvSpPr>
        <p:spPr>
          <a:xfrm>
            <a:off x="830850" y="3024300"/>
            <a:ext cx="35469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05" name="Google Shape;705;p115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6" name="Google Shape;706;p115"/>
          <p:cNvSpPr>
            <a:spLocks noGrp="1"/>
          </p:cNvSpPr>
          <p:nvPr>
            <p:ph type="pic" idx="2"/>
          </p:nvPr>
        </p:nvSpPr>
        <p:spPr>
          <a:xfrm>
            <a:off x="4967750" y="-29500"/>
            <a:ext cx="4264800" cy="517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 slide with title and sub 1">
  <p:cSld name="Two Image slide with title and sub 1"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1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9" name="Google Shape;709;p116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710" name="Google Shape;710;p116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11" name="Google Shape;711;p116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712" name="Google Shape;712;p116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713" name="Google Shape;713;p116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14" name="Google Shape;714;p116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5" name="Google Shape;715;p116"/>
          <p:cNvSpPr txBox="1">
            <a:spLocks noGrp="1"/>
          </p:cNvSpPr>
          <p:nvPr>
            <p:ph type="title"/>
          </p:nvPr>
        </p:nvSpPr>
        <p:spPr>
          <a:xfrm>
            <a:off x="5281325" y="1408913"/>
            <a:ext cx="3620700" cy="10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6" name="Google Shape;716;p116"/>
          <p:cNvSpPr txBox="1">
            <a:spLocks noGrp="1"/>
          </p:cNvSpPr>
          <p:nvPr>
            <p:ph type="subTitle" idx="1"/>
          </p:nvPr>
        </p:nvSpPr>
        <p:spPr>
          <a:xfrm>
            <a:off x="5281325" y="2499488"/>
            <a:ext cx="35469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7" name="Google Shape;717;p116"/>
          <p:cNvSpPr>
            <a:spLocks noGrp="1"/>
          </p:cNvSpPr>
          <p:nvPr>
            <p:ph type="pic" idx="2"/>
          </p:nvPr>
        </p:nvSpPr>
        <p:spPr>
          <a:xfrm>
            <a:off x="914400" y="513425"/>
            <a:ext cx="2928600" cy="2928600"/>
          </a:xfrm>
          <a:prstGeom prst="ellipse">
            <a:avLst/>
          </a:prstGeom>
          <a:noFill/>
          <a:ln w="38100" cap="flat" cmpd="sng">
            <a:solidFill>
              <a:srgbClr val="03BBFD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8" name="Google Shape;718;p116"/>
          <p:cNvSpPr>
            <a:spLocks noGrp="1"/>
          </p:cNvSpPr>
          <p:nvPr>
            <p:ph type="pic" idx="3"/>
          </p:nvPr>
        </p:nvSpPr>
        <p:spPr>
          <a:xfrm>
            <a:off x="2573075" y="2499425"/>
            <a:ext cx="2025600" cy="2025600"/>
          </a:xfrm>
          <a:prstGeom prst="ellipse">
            <a:avLst/>
          </a:prstGeom>
          <a:noFill/>
          <a:ln w="38100" cap="flat" cmpd="sng">
            <a:solidFill>
              <a:srgbClr val="03BBFD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dia Gallery 3">
  <p:cSld name="Media Gallery 3"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17"/>
          <p:cNvSpPr>
            <a:spLocks noGrp="1"/>
          </p:cNvSpPr>
          <p:nvPr>
            <p:ph type="pic" idx="2"/>
          </p:nvPr>
        </p:nvSpPr>
        <p:spPr>
          <a:xfrm>
            <a:off x="842153" y="1017725"/>
            <a:ext cx="3927000" cy="1854600"/>
          </a:xfrm>
          <a:prstGeom prst="roundRect">
            <a:avLst>
              <a:gd name="adj" fmla="val 8463"/>
            </a:avLst>
          </a:prstGeom>
          <a:noFill/>
          <a:ln>
            <a:noFill/>
          </a:ln>
        </p:spPr>
      </p:sp>
      <p:sp>
        <p:nvSpPr>
          <p:cNvPr id="721" name="Google Shape;721;p117"/>
          <p:cNvSpPr>
            <a:spLocks noGrp="1"/>
          </p:cNvSpPr>
          <p:nvPr>
            <p:ph type="pic" idx="3"/>
          </p:nvPr>
        </p:nvSpPr>
        <p:spPr>
          <a:xfrm>
            <a:off x="842100" y="2961811"/>
            <a:ext cx="3927000" cy="1816500"/>
          </a:xfrm>
          <a:prstGeom prst="roundRect">
            <a:avLst>
              <a:gd name="adj" fmla="val 8463"/>
            </a:avLst>
          </a:prstGeom>
          <a:noFill/>
          <a:ln>
            <a:noFill/>
          </a:ln>
        </p:spPr>
      </p:sp>
      <p:sp>
        <p:nvSpPr>
          <p:cNvPr id="722" name="Google Shape;722;p117"/>
          <p:cNvSpPr>
            <a:spLocks noGrp="1"/>
          </p:cNvSpPr>
          <p:nvPr>
            <p:ph type="pic" idx="4"/>
          </p:nvPr>
        </p:nvSpPr>
        <p:spPr>
          <a:xfrm>
            <a:off x="4902254" y="1017725"/>
            <a:ext cx="3927000" cy="1854600"/>
          </a:xfrm>
          <a:prstGeom prst="roundRect">
            <a:avLst>
              <a:gd name="adj" fmla="val 8463"/>
            </a:avLst>
          </a:prstGeom>
          <a:noFill/>
          <a:ln>
            <a:noFill/>
          </a:ln>
        </p:spPr>
      </p:sp>
      <p:sp>
        <p:nvSpPr>
          <p:cNvPr id="723" name="Google Shape;723;p117"/>
          <p:cNvSpPr>
            <a:spLocks noGrp="1"/>
          </p:cNvSpPr>
          <p:nvPr>
            <p:ph type="pic" idx="5"/>
          </p:nvPr>
        </p:nvSpPr>
        <p:spPr>
          <a:xfrm>
            <a:off x="4902202" y="2961811"/>
            <a:ext cx="3927000" cy="1816500"/>
          </a:xfrm>
          <a:prstGeom prst="roundRect">
            <a:avLst>
              <a:gd name="adj" fmla="val 8463"/>
            </a:avLst>
          </a:prstGeom>
          <a:noFill/>
          <a:ln>
            <a:noFill/>
          </a:ln>
        </p:spPr>
      </p:sp>
      <p:sp>
        <p:nvSpPr>
          <p:cNvPr id="724" name="Google Shape;724;p117"/>
          <p:cNvSpPr txBox="1">
            <a:spLocks noGrp="1"/>
          </p:cNvSpPr>
          <p:nvPr>
            <p:ph type="title"/>
          </p:nvPr>
        </p:nvSpPr>
        <p:spPr>
          <a:xfrm>
            <a:off x="842100" y="445025"/>
            <a:ext cx="794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117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>
          <p15:clr>
            <a:srgbClr val="E46962"/>
          </p15:clr>
        </p15:guide>
        <p15:guide id="2" pos="2160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dia Gallery 3 1 1">
  <p:cSld name="Media Gallery 3 1 1"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" name="Google Shape;727;p1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118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729" name="Google Shape;729;p118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30" name="Google Shape;730;p118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731" name="Google Shape;731;p118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732" name="Google Shape;732;p118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33" name="Google Shape;733;p118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4" name="Google Shape;734;p118"/>
          <p:cNvSpPr txBox="1">
            <a:spLocks noGrp="1"/>
          </p:cNvSpPr>
          <p:nvPr>
            <p:ph type="title"/>
          </p:nvPr>
        </p:nvSpPr>
        <p:spPr>
          <a:xfrm>
            <a:off x="842100" y="445025"/>
            <a:ext cx="794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118"/>
          <p:cNvSpPr>
            <a:spLocks noGrp="1"/>
          </p:cNvSpPr>
          <p:nvPr>
            <p:ph type="pic" idx="2"/>
          </p:nvPr>
        </p:nvSpPr>
        <p:spPr>
          <a:xfrm>
            <a:off x="842100" y="1017725"/>
            <a:ext cx="4807200" cy="3769800"/>
          </a:xfrm>
          <a:prstGeom prst="roundRect">
            <a:avLst>
              <a:gd name="adj" fmla="val 10428"/>
            </a:avLst>
          </a:prstGeom>
          <a:noFill/>
          <a:ln>
            <a:noFill/>
          </a:ln>
        </p:spPr>
      </p:sp>
      <p:sp>
        <p:nvSpPr>
          <p:cNvPr id="736" name="Google Shape;736;p118"/>
          <p:cNvSpPr>
            <a:spLocks noGrp="1"/>
          </p:cNvSpPr>
          <p:nvPr>
            <p:ph type="pic" idx="3"/>
          </p:nvPr>
        </p:nvSpPr>
        <p:spPr>
          <a:xfrm>
            <a:off x="5765250" y="1017725"/>
            <a:ext cx="3076200" cy="1787700"/>
          </a:xfrm>
          <a:prstGeom prst="roundRect">
            <a:avLst>
              <a:gd name="adj" fmla="val 10428"/>
            </a:avLst>
          </a:prstGeom>
          <a:noFill/>
          <a:ln>
            <a:noFill/>
          </a:ln>
        </p:spPr>
      </p:sp>
      <p:sp>
        <p:nvSpPr>
          <p:cNvPr id="737" name="Google Shape;737;p118"/>
          <p:cNvSpPr>
            <a:spLocks noGrp="1"/>
          </p:cNvSpPr>
          <p:nvPr>
            <p:ph type="pic" idx="4"/>
          </p:nvPr>
        </p:nvSpPr>
        <p:spPr>
          <a:xfrm>
            <a:off x="5765250" y="2912900"/>
            <a:ext cx="3076200" cy="1874400"/>
          </a:xfrm>
          <a:prstGeom prst="roundRect">
            <a:avLst>
              <a:gd name="adj" fmla="val 10428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>
          <p15:clr>
            <a:srgbClr val="E46962"/>
          </p15:clr>
        </p15:guide>
        <p15:guide id="2" pos="2160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119"/>
          <p:cNvSpPr txBox="1">
            <a:spLocks noGrp="1"/>
          </p:cNvSpPr>
          <p:nvPr>
            <p:ph type="title"/>
          </p:nvPr>
        </p:nvSpPr>
        <p:spPr>
          <a:xfrm>
            <a:off x="854400" y="445025"/>
            <a:ext cx="687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40" name="Google Shape;740;p119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Dark">
  <p:cSld name="Section Header Dark"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2" name="Google Shape;742;p1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3" name="Google Shape;743;p120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744" name="Google Shape;744;p120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45" name="Google Shape;745;p120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746" name="Google Shape;746;p120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747" name="Google Shape;747;p120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48" name="Google Shape;748;p120"/>
          <p:cNvSpPr txBox="1"/>
          <p:nvPr/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9" name="Google Shape;749;p120"/>
          <p:cNvSpPr txBox="1">
            <a:spLocks noGrp="1"/>
          </p:cNvSpPr>
          <p:nvPr>
            <p:ph type="title"/>
          </p:nvPr>
        </p:nvSpPr>
        <p:spPr>
          <a:xfrm>
            <a:off x="311700" y="2015675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3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 and Body 2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121"/>
          <p:cNvSpPr txBox="1">
            <a:spLocks noGrp="1"/>
          </p:cNvSpPr>
          <p:nvPr>
            <p:ph type="title"/>
          </p:nvPr>
        </p:nvSpPr>
        <p:spPr>
          <a:xfrm>
            <a:off x="854400" y="445025"/>
            <a:ext cx="687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53" name="Google Shape;753;p121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4" name="Google Shape;754;p121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755" name="Google Shape;755;p121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56" name="Google Shape;756;p121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757" name="Google Shape;757;p121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758" name="Google Shape;758;p121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59" name="Google Shape;759;p121"/>
          <p:cNvSpPr txBox="1">
            <a:spLocks noGrp="1"/>
          </p:cNvSpPr>
          <p:nvPr>
            <p:ph type="body" idx="1"/>
          </p:nvPr>
        </p:nvSpPr>
        <p:spPr>
          <a:xfrm>
            <a:off x="842100" y="1152475"/>
            <a:ext cx="7947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2"/>
          <p:cNvSpPr txBox="1">
            <a:spLocks noGrp="1"/>
          </p:cNvSpPr>
          <p:nvPr>
            <p:ph type="title"/>
          </p:nvPr>
        </p:nvSpPr>
        <p:spPr>
          <a:xfrm>
            <a:off x="802225" y="445025"/>
            <a:ext cx="696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22"/>
          <p:cNvSpPr txBox="1">
            <a:spLocks noGrp="1"/>
          </p:cNvSpPr>
          <p:nvPr>
            <p:ph type="body" idx="1"/>
          </p:nvPr>
        </p:nvSpPr>
        <p:spPr>
          <a:xfrm>
            <a:off x="802225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3" name="Google Shape;763;p122"/>
          <p:cNvSpPr txBox="1">
            <a:spLocks noGrp="1"/>
          </p:cNvSpPr>
          <p:nvPr>
            <p:ph type="body" idx="2"/>
          </p:nvPr>
        </p:nvSpPr>
        <p:spPr>
          <a:xfrm>
            <a:off x="504135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4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4" name="Google Shape;764;p122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2 Columns Dark">
  <p:cSld name="Title and 2 Columns Dark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6" name="Google Shape;766;p1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67" name="Google Shape;767;p123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768" name="Google Shape;768;p123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69" name="Google Shape;769;p123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770" name="Google Shape;770;p123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771" name="Google Shape;771;p123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72" name="Google Shape;772;p123"/>
          <p:cNvSpPr txBox="1"/>
          <p:nvPr/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3" name="Google Shape;773;p123"/>
          <p:cNvSpPr txBox="1">
            <a:spLocks noGrp="1"/>
          </p:cNvSpPr>
          <p:nvPr>
            <p:ph type="title"/>
          </p:nvPr>
        </p:nvSpPr>
        <p:spPr>
          <a:xfrm>
            <a:off x="802225" y="445025"/>
            <a:ext cx="696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4" name="Google Shape;774;p123"/>
          <p:cNvSpPr txBox="1">
            <a:spLocks noGrp="1"/>
          </p:cNvSpPr>
          <p:nvPr>
            <p:ph type="body" idx="1"/>
          </p:nvPr>
        </p:nvSpPr>
        <p:spPr>
          <a:xfrm>
            <a:off x="802225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5" name="Google Shape;775;p123"/>
          <p:cNvSpPr txBox="1">
            <a:spLocks noGrp="1"/>
          </p:cNvSpPr>
          <p:nvPr>
            <p:ph type="body" idx="2"/>
          </p:nvPr>
        </p:nvSpPr>
        <p:spPr>
          <a:xfrm>
            <a:off x="504135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Dark">
  <p:cSld name="Title Only - Dark"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7" name="Google Shape;777;p1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8" name="Google Shape;778;p124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779" name="Google Shape;779;p124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80" name="Google Shape;780;p124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781" name="Google Shape;781;p124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782" name="Google Shape;782;p124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83" name="Google Shape;783;p124"/>
          <p:cNvSpPr txBox="1"/>
          <p:nvPr/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4" name="Google Shape;784;p124"/>
          <p:cNvSpPr txBox="1">
            <a:spLocks noGrp="1"/>
          </p:cNvSpPr>
          <p:nvPr>
            <p:ph type="title"/>
          </p:nvPr>
        </p:nvSpPr>
        <p:spPr>
          <a:xfrm>
            <a:off x="854400" y="445025"/>
            <a:ext cx="687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with Colored Bg">
  <p:cSld name="Two Column with Colored Bg"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25"/>
          <p:cNvSpPr txBox="1">
            <a:spLocks noGrp="1"/>
          </p:cNvSpPr>
          <p:nvPr>
            <p:ph type="title"/>
          </p:nvPr>
        </p:nvSpPr>
        <p:spPr>
          <a:xfrm>
            <a:off x="9144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787" name="Google Shape;787;p125"/>
          <p:cNvSpPr txBox="1">
            <a:spLocks noGrp="1"/>
          </p:cNvSpPr>
          <p:nvPr>
            <p:ph type="body" idx="1"/>
          </p:nvPr>
        </p:nvSpPr>
        <p:spPr>
          <a:xfrm>
            <a:off x="9144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8" name="Google Shape;788;p125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9" name="Google Shape;789;p125"/>
          <p:cNvSpPr/>
          <p:nvPr/>
        </p:nvSpPr>
        <p:spPr>
          <a:xfrm>
            <a:off x="4794600" y="-54075"/>
            <a:ext cx="4349400" cy="5197500"/>
          </a:xfrm>
          <a:prstGeom prst="rect">
            <a:avLst/>
          </a:prstGeom>
          <a:solidFill>
            <a:srgbClr val="03BB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125"/>
          <p:cNvSpPr txBox="1">
            <a:spLocks noGrp="1"/>
          </p:cNvSpPr>
          <p:nvPr>
            <p:ph type="title" idx="2"/>
          </p:nvPr>
        </p:nvSpPr>
        <p:spPr>
          <a:xfrm>
            <a:off x="538095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1" name="Google Shape;791;p125"/>
          <p:cNvSpPr txBox="1">
            <a:spLocks noGrp="1"/>
          </p:cNvSpPr>
          <p:nvPr>
            <p:ph type="body" idx="3"/>
          </p:nvPr>
        </p:nvSpPr>
        <p:spPr>
          <a:xfrm>
            <a:off x="538095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with Colored Bg 1">
  <p:cSld name="Two Column with Colored Bg 1"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126"/>
          <p:cNvSpPr txBox="1">
            <a:spLocks noGrp="1"/>
          </p:cNvSpPr>
          <p:nvPr>
            <p:ph type="title"/>
          </p:nvPr>
        </p:nvSpPr>
        <p:spPr>
          <a:xfrm>
            <a:off x="9144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794" name="Google Shape;794;p126"/>
          <p:cNvSpPr txBox="1">
            <a:spLocks noGrp="1"/>
          </p:cNvSpPr>
          <p:nvPr>
            <p:ph type="body" idx="1"/>
          </p:nvPr>
        </p:nvSpPr>
        <p:spPr>
          <a:xfrm>
            <a:off x="9144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5" name="Google Shape;795;p126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6" name="Google Shape;796;p126"/>
          <p:cNvSpPr/>
          <p:nvPr/>
        </p:nvSpPr>
        <p:spPr>
          <a:xfrm>
            <a:off x="4794600" y="-54075"/>
            <a:ext cx="4349400" cy="5197500"/>
          </a:xfrm>
          <a:prstGeom prst="rect">
            <a:avLst/>
          </a:prstGeom>
          <a:solidFill>
            <a:srgbClr val="0988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126"/>
          <p:cNvSpPr txBox="1">
            <a:spLocks noGrp="1"/>
          </p:cNvSpPr>
          <p:nvPr>
            <p:ph type="title" idx="2"/>
          </p:nvPr>
        </p:nvSpPr>
        <p:spPr>
          <a:xfrm>
            <a:off x="538095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8" name="Google Shape;798;p126"/>
          <p:cNvSpPr txBox="1">
            <a:spLocks noGrp="1"/>
          </p:cNvSpPr>
          <p:nvPr>
            <p:ph type="body" idx="3"/>
          </p:nvPr>
        </p:nvSpPr>
        <p:spPr>
          <a:xfrm>
            <a:off x="538095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6 1">
  <p:cSld name="Custom Layout 6 1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0" name="Google Shape;800;p1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1" name="Google Shape;801;p127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802" name="Google Shape;802;p127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3" name="Google Shape;803;p127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804" name="Google Shape;804;p127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805" name="Google Shape;805;p127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806" name="Google Shape;806;p127"/>
          <p:cNvSpPr txBox="1"/>
          <p:nvPr/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7" name="Google Shape;807;p127"/>
          <p:cNvSpPr txBox="1">
            <a:spLocks noGrp="1"/>
          </p:cNvSpPr>
          <p:nvPr>
            <p:ph type="title"/>
          </p:nvPr>
        </p:nvSpPr>
        <p:spPr>
          <a:xfrm>
            <a:off x="9144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8" name="Google Shape;808;p127"/>
          <p:cNvSpPr txBox="1">
            <a:spLocks noGrp="1"/>
          </p:cNvSpPr>
          <p:nvPr>
            <p:ph type="body" idx="1"/>
          </p:nvPr>
        </p:nvSpPr>
        <p:spPr>
          <a:xfrm>
            <a:off x="9144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9" name="Google Shape;809;p127"/>
          <p:cNvSpPr/>
          <p:nvPr/>
        </p:nvSpPr>
        <p:spPr>
          <a:xfrm>
            <a:off x="4794600" y="-54075"/>
            <a:ext cx="4349400" cy="519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127"/>
          <p:cNvSpPr txBox="1">
            <a:spLocks noGrp="1"/>
          </p:cNvSpPr>
          <p:nvPr>
            <p:ph type="title" idx="2"/>
          </p:nvPr>
        </p:nvSpPr>
        <p:spPr>
          <a:xfrm>
            <a:off x="538095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1" name="Google Shape;811;p127"/>
          <p:cNvSpPr txBox="1">
            <a:spLocks noGrp="1"/>
          </p:cNvSpPr>
          <p:nvPr>
            <p:ph type="body" idx="3"/>
          </p:nvPr>
        </p:nvSpPr>
        <p:spPr>
          <a:xfrm>
            <a:off x="538095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28"/>
          <p:cNvSpPr txBox="1">
            <a:spLocks noGrp="1"/>
          </p:cNvSpPr>
          <p:nvPr>
            <p:ph type="title"/>
          </p:nvPr>
        </p:nvSpPr>
        <p:spPr>
          <a:xfrm>
            <a:off x="81610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814" name="Google Shape;814;p128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with Image 1">
  <p:cSld name="Section title and description with Image 1"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6" name="Google Shape;816;p1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7" name="Google Shape;817;p129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818" name="Google Shape;818;p129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9" name="Google Shape;819;p129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820" name="Google Shape;820;p129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821" name="Google Shape;821;p129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822" name="Google Shape;822;p129"/>
          <p:cNvSpPr txBox="1">
            <a:spLocks noGrp="1"/>
          </p:cNvSpPr>
          <p:nvPr>
            <p:ph type="title"/>
          </p:nvPr>
        </p:nvSpPr>
        <p:spPr>
          <a:xfrm>
            <a:off x="830850" y="1933725"/>
            <a:ext cx="3620700" cy="10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23" name="Google Shape;823;p129"/>
          <p:cNvSpPr txBox="1">
            <a:spLocks noGrp="1"/>
          </p:cNvSpPr>
          <p:nvPr>
            <p:ph type="subTitle" idx="1"/>
          </p:nvPr>
        </p:nvSpPr>
        <p:spPr>
          <a:xfrm>
            <a:off x="830850" y="3024300"/>
            <a:ext cx="35469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24" name="Google Shape;824;p129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5" name="Google Shape;825;p129"/>
          <p:cNvSpPr>
            <a:spLocks noGrp="1"/>
          </p:cNvSpPr>
          <p:nvPr>
            <p:ph type="pic" idx="2"/>
          </p:nvPr>
        </p:nvSpPr>
        <p:spPr>
          <a:xfrm>
            <a:off x="4967750" y="-29500"/>
            <a:ext cx="4264800" cy="517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130"/>
          <p:cNvSpPr txBox="1">
            <a:spLocks noGrp="1"/>
          </p:cNvSpPr>
          <p:nvPr>
            <p:ph type="body" idx="1"/>
          </p:nvPr>
        </p:nvSpPr>
        <p:spPr>
          <a:xfrm>
            <a:off x="865225" y="4288050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828" name="Google Shape;828;p130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 slide with title and sub">
  <p:cSld name="Two Image slide with title and sub"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31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1" name="Google Shape;831;p131"/>
          <p:cNvSpPr txBox="1">
            <a:spLocks noGrp="1"/>
          </p:cNvSpPr>
          <p:nvPr>
            <p:ph type="title"/>
          </p:nvPr>
        </p:nvSpPr>
        <p:spPr>
          <a:xfrm>
            <a:off x="5281325" y="1408913"/>
            <a:ext cx="3620700" cy="10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500"/>
            </a:lvl9pPr>
          </a:lstStyle>
          <a:p>
            <a:endParaRPr/>
          </a:p>
        </p:txBody>
      </p:sp>
      <p:sp>
        <p:nvSpPr>
          <p:cNvPr id="832" name="Google Shape;832;p131"/>
          <p:cNvSpPr txBox="1">
            <a:spLocks noGrp="1"/>
          </p:cNvSpPr>
          <p:nvPr>
            <p:ph type="subTitle" idx="1"/>
          </p:nvPr>
        </p:nvSpPr>
        <p:spPr>
          <a:xfrm>
            <a:off x="5281325" y="2499488"/>
            <a:ext cx="35469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833" name="Google Shape;833;p131"/>
          <p:cNvSpPr>
            <a:spLocks noGrp="1"/>
          </p:cNvSpPr>
          <p:nvPr>
            <p:ph type="pic" idx="2"/>
          </p:nvPr>
        </p:nvSpPr>
        <p:spPr>
          <a:xfrm>
            <a:off x="914400" y="513425"/>
            <a:ext cx="2928600" cy="2928600"/>
          </a:xfrm>
          <a:prstGeom prst="ellipse">
            <a:avLst/>
          </a:prstGeom>
          <a:noFill/>
          <a:ln w="38100" cap="flat" cmpd="sng">
            <a:solidFill>
              <a:srgbClr val="03BBFD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4" name="Google Shape;834;p131"/>
          <p:cNvSpPr>
            <a:spLocks noGrp="1"/>
          </p:cNvSpPr>
          <p:nvPr>
            <p:ph type="pic" idx="3"/>
          </p:nvPr>
        </p:nvSpPr>
        <p:spPr>
          <a:xfrm>
            <a:off x="2573075" y="2499425"/>
            <a:ext cx="2025600" cy="2025600"/>
          </a:xfrm>
          <a:prstGeom prst="ellipse">
            <a:avLst/>
          </a:prstGeom>
          <a:noFill/>
          <a:ln w="38100" cap="flat" cmpd="sng">
            <a:solidFill>
              <a:srgbClr val="03BBFD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with Content slide">
  <p:cSld name="Image with Content slide"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2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7" name="Google Shape;837;p132"/>
          <p:cNvSpPr txBox="1">
            <a:spLocks noGrp="1"/>
          </p:cNvSpPr>
          <p:nvPr>
            <p:ph type="title"/>
          </p:nvPr>
        </p:nvSpPr>
        <p:spPr>
          <a:xfrm>
            <a:off x="4984975" y="555600"/>
            <a:ext cx="33282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38" name="Google Shape;838;p132"/>
          <p:cNvSpPr txBox="1">
            <a:spLocks noGrp="1"/>
          </p:cNvSpPr>
          <p:nvPr>
            <p:ph type="body" idx="1"/>
          </p:nvPr>
        </p:nvSpPr>
        <p:spPr>
          <a:xfrm>
            <a:off x="4984975" y="1389600"/>
            <a:ext cx="33282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2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2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1200"/>
            </a:lvl9pPr>
          </a:lstStyle>
          <a:p>
            <a:endParaRPr/>
          </a:p>
        </p:txBody>
      </p:sp>
      <p:sp>
        <p:nvSpPr>
          <p:cNvPr id="839" name="Google Shape;839;p132"/>
          <p:cNvSpPr>
            <a:spLocks noGrp="1"/>
          </p:cNvSpPr>
          <p:nvPr>
            <p:ph type="pic" idx="2"/>
          </p:nvPr>
        </p:nvSpPr>
        <p:spPr>
          <a:xfrm>
            <a:off x="924225" y="-41775"/>
            <a:ext cx="3638100" cy="520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with Content slide 1">
  <p:cSld name="Image with Content slide 1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1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2" name="Google Shape;842;p133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843" name="Google Shape;843;p133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133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845" name="Google Shape;845;p133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846" name="Google Shape;846;p133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847" name="Google Shape;847;p133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8" name="Google Shape;848;p133"/>
          <p:cNvSpPr txBox="1">
            <a:spLocks noGrp="1"/>
          </p:cNvSpPr>
          <p:nvPr>
            <p:ph type="title"/>
          </p:nvPr>
        </p:nvSpPr>
        <p:spPr>
          <a:xfrm>
            <a:off x="4984975" y="555600"/>
            <a:ext cx="33282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9" name="Google Shape;849;p133"/>
          <p:cNvSpPr txBox="1">
            <a:spLocks noGrp="1"/>
          </p:cNvSpPr>
          <p:nvPr>
            <p:ph type="body" idx="1"/>
          </p:nvPr>
        </p:nvSpPr>
        <p:spPr>
          <a:xfrm>
            <a:off x="4984975" y="1389600"/>
            <a:ext cx="33282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0" name="Google Shape;850;p133"/>
          <p:cNvSpPr>
            <a:spLocks noGrp="1"/>
          </p:cNvSpPr>
          <p:nvPr>
            <p:ph type="pic" idx="2"/>
          </p:nvPr>
        </p:nvSpPr>
        <p:spPr>
          <a:xfrm>
            <a:off x="924225" y="-41775"/>
            <a:ext cx="3638100" cy="5203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dia Gallery 3 1">
  <p:cSld name="Media Gallery 3 1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1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7125" y="-34624"/>
            <a:ext cx="9250048" cy="519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3" name="Google Shape;853;p134"/>
          <p:cNvGrpSpPr/>
          <p:nvPr/>
        </p:nvGrpSpPr>
        <p:grpSpPr>
          <a:xfrm>
            <a:off x="136674" y="356100"/>
            <a:ext cx="478917" cy="4431314"/>
            <a:chOff x="136675" y="356086"/>
            <a:chExt cx="476250" cy="4431314"/>
          </a:xfrm>
        </p:grpSpPr>
        <p:cxnSp>
          <p:nvCxnSpPr>
            <p:cNvPr id="854" name="Google Shape;854;p134"/>
            <p:cNvCxnSpPr/>
            <p:nvPr/>
          </p:nvCxnSpPr>
          <p:spPr>
            <a:xfrm>
              <a:off x="612925" y="356100"/>
              <a:ext cx="0" cy="4431300"/>
            </a:xfrm>
            <a:prstGeom prst="straightConnector1">
              <a:avLst/>
            </a:prstGeom>
            <a:noFill/>
            <a:ln w="9525" cap="flat" cmpd="sng">
              <a:solidFill>
                <a:srgbClr val="F5B04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55" name="Google Shape;855;p134"/>
            <p:cNvGrpSpPr/>
            <p:nvPr/>
          </p:nvGrpSpPr>
          <p:grpSpPr>
            <a:xfrm>
              <a:off x="136675" y="356086"/>
              <a:ext cx="377134" cy="377134"/>
              <a:chOff x="6477000" y="2044700"/>
              <a:chExt cx="787500" cy="787500"/>
            </a:xfrm>
          </p:grpSpPr>
          <p:sp>
            <p:nvSpPr>
              <p:cNvPr id="856" name="Google Shape;856;p134"/>
              <p:cNvSpPr/>
              <p:nvPr/>
            </p:nvSpPr>
            <p:spPr>
              <a:xfrm>
                <a:off x="6477000" y="2044700"/>
                <a:ext cx="787500" cy="7875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51425" tIns="25700" rIns="51425" bIns="2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857" name="Google Shape;857;p134"/>
              <p:cNvPicPr preferRelativeResize="0"/>
              <p:nvPr/>
            </p:nvPicPr>
            <p:blipFill rotWithShape="1">
              <a:blip r:embed="rId3">
                <a:alphaModFix/>
              </a:blip>
              <a:srcRect l="6564" t="4446" r="6372" b="4809"/>
              <a:stretch/>
            </p:blipFill>
            <p:spPr>
              <a:xfrm>
                <a:off x="6552827" y="2097469"/>
                <a:ext cx="635234" cy="6608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858" name="Google Shape;858;p134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9" name="Google Shape;859;p134"/>
          <p:cNvSpPr>
            <a:spLocks noGrp="1"/>
          </p:cNvSpPr>
          <p:nvPr>
            <p:ph type="pic" idx="2"/>
          </p:nvPr>
        </p:nvSpPr>
        <p:spPr>
          <a:xfrm>
            <a:off x="842153" y="1017725"/>
            <a:ext cx="3927000" cy="1854600"/>
          </a:xfrm>
          <a:prstGeom prst="roundRect">
            <a:avLst>
              <a:gd name="adj" fmla="val 8463"/>
            </a:avLst>
          </a:prstGeom>
          <a:noFill/>
          <a:ln>
            <a:noFill/>
          </a:ln>
        </p:spPr>
      </p:sp>
      <p:sp>
        <p:nvSpPr>
          <p:cNvPr id="860" name="Google Shape;860;p134"/>
          <p:cNvSpPr>
            <a:spLocks noGrp="1"/>
          </p:cNvSpPr>
          <p:nvPr>
            <p:ph type="pic" idx="3"/>
          </p:nvPr>
        </p:nvSpPr>
        <p:spPr>
          <a:xfrm>
            <a:off x="842100" y="2961811"/>
            <a:ext cx="3927000" cy="1816500"/>
          </a:xfrm>
          <a:prstGeom prst="roundRect">
            <a:avLst>
              <a:gd name="adj" fmla="val 8463"/>
            </a:avLst>
          </a:prstGeom>
          <a:noFill/>
          <a:ln>
            <a:noFill/>
          </a:ln>
        </p:spPr>
      </p:sp>
      <p:sp>
        <p:nvSpPr>
          <p:cNvPr id="861" name="Google Shape;861;p134"/>
          <p:cNvSpPr>
            <a:spLocks noGrp="1"/>
          </p:cNvSpPr>
          <p:nvPr>
            <p:ph type="pic" idx="4"/>
          </p:nvPr>
        </p:nvSpPr>
        <p:spPr>
          <a:xfrm>
            <a:off x="4902254" y="1017725"/>
            <a:ext cx="3927000" cy="1854600"/>
          </a:xfrm>
          <a:prstGeom prst="roundRect">
            <a:avLst>
              <a:gd name="adj" fmla="val 8463"/>
            </a:avLst>
          </a:prstGeom>
          <a:noFill/>
          <a:ln>
            <a:noFill/>
          </a:ln>
        </p:spPr>
      </p:sp>
      <p:sp>
        <p:nvSpPr>
          <p:cNvPr id="862" name="Google Shape;862;p134"/>
          <p:cNvSpPr>
            <a:spLocks noGrp="1"/>
          </p:cNvSpPr>
          <p:nvPr>
            <p:ph type="pic" idx="5"/>
          </p:nvPr>
        </p:nvSpPr>
        <p:spPr>
          <a:xfrm>
            <a:off x="4902202" y="2961811"/>
            <a:ext cx="3927000" cy="1816500"/>
          </a:xfrm>
          <a:prstGeom prst="roundRect">
            <a:avLst>
              <a:gd name="adj" fmla="val 8463"/>
            </a:avLst>
          </a:prstGeom>
          <a:noFill/>
          <a:ln>
            <a:noFill/>
          </a:ln>
        </p:spPr>
      </p:sp>
      <p:sp>
        <p:nvSpPr>
          <p:cNvPr id="863" name="Google Shape;863;p134"/>
          <p:cNvSpPr txBox="1">
            <a:spLocks noGrp="1"/>
          </p:cNvSpPr>
          <p:nvPr>
            <p:ph type="title"/>
          </p:nvPr>
        </p:nvSpPr>
        <p:spPr>
          <a:xfrm>
            <a:off x="842100" y="445025"/>
            <a:ext cx="794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>
          <p15:clr>
            <a:srgbClr val="E46962"/>
          </p15:clr>
        </p15:guide>
        <p15:guide id="2" pos="2160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dia Gallery 3 2">
  <p:cSld name="Media Gallery 3 2"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135"/>
          <p:cNvSpPr txBox="1">
            <a:spLocks noGrp="1"/>
          </p:cNvSpPr>
          <p:nvPr>
            <p:ph type="title"/>
          </p:nvPr>
        </p:nvSpPr>
        <p:spPr>
          <a:xfrm>
            <a:off x="842100" y="445025"/>
            <a:ext cx="7947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66" name="Google Shape;866;p135"/>
          <p:cNvSpPr txBox="1">
            <a:spLocks noGrp="1"/>
          </p:cNvSpPr>
          <p:nvPr>
            <p:ph type="sldNum" idx="12"/>
          </p:nvPr>
        </p:nvSpPr>
        <p:spPr>
          <a:xfrm>
            <a:off x="-47117" y="439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7" name="Google Shape;867;p135"/>
          <p:cNvSpPr>
            <a:spLocks noGrp="1"/>
          </p:cNvSpPr>
          <p:nvPr>
            <p:ph type="pic" idx="2"/>
          </p:nvPr>
        </p:nvSpPr>
        <p:spPr>
          <a:xfrm>
            <a:off x="842100" y="1017725"/>
            <a:ext cx="4807200" cy="3769800"/>
          </a:xfrm>
          <a:prstGeom prst="roundRect">
            <a:avLst>
              <a:gd name="adj" fmla="val 10428"/>
            </a:avLst>
          </a:prstGeom>
          <a:noFill/>
          <a:ln>
            <a:noFill/>
          </a:ln>
        </p:spPr>
      </p:sp>
      <p:sp>
        <p:nvSpPr>
          <p:cNvPr id="868" name="Google Shape;868;p135"/>
          <p:cNvSpPr>
            <a:spLocks noGrp="1"/>
          </p:cNvSpPr>
          <p:nvPr>
            <p:ph type="pic" idx="3"/>
          </p:nvPr>
        </p:nvSpPr>
        <p:spPr>
          <a:xfrm>
            <a:off x="5765250" y="1017725"/>
            <a:ext cx="3076200" cy="1787700"/>
          </a:xfrm>
          <a:prstGeom prst="roundRect">
            <a:avLst>
              <a:gd name="adj" fmla="val 10428"/>
            </a:avLst>
          </a:prstGeom>
          <a:noFill/>
          <a:ln>
            <a:noFill/>
          </a:ln>
        </p:spPr>
      </p:sp>
      <p:sp>
        <p:nvSpPr>
          <p:cNvPr id="869" name="Google Shape;869;p135"/>
          <p:cNvSpPr>
            <a:spLocks noGrp="1"/>
          </p:cNvSpPr>
          <p:nvPr>
            <p:ph type="pic" idx="4"/>
          </p:nvPr>
        </p:nvSpPr>
        <p:spPr>
          <a:xfrm>
            <a:off x="5765250" y="2912900"/>
            <a:ext cx="3076200" cy="1874400"/>
          </a:xfrm>
          <a:prstGeom prst="roundRect">
            <a:avLst>
              <a:gd name="adj" fmla="val 10428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>
          <p15:clr>
            <a:srgbClr val="E46962"/>
          </p15:clr>
        </p15:guide>
        <p15:guide id="2" pos="2160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="t" anchorCtr="0" bIns="91425" lIns="91425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="t" anchorCtr="0" bIns="91425" lIns="91425" rIns="91425" spcFirstLastPara="1" tIns="91425" wrap="square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="ctr" anchorCtr="0" bIns="91425" lIns="91425" rIns="91425" spcFirstLastPara="1" tIns="91425" wrap="square">
            <a:normAutofit/>
          </a:bodyPr>
          <a:lstStyle>
            <a:lvl1pPr algn="r" lvl="0">
              <a:buNone/>
              <a:defRPr sz="1000">
                <a:solidFill>
                  <a:schemeClr val="dk2"/>
                </a:solidFill>
              </a:defRPr>
            </a:lvl1pPr>
            <a:lvl2pPr algn="r" lvl="1">
              <a:buNone/>
              <a:defRPr sz="1000">
                <a:solidFill>
                  <a:schemeClr val="dk2"/>
                </a:solidFill>
              </a:defRPr>
            </a:lvl2pPr>
            <a:lvl3pPr algn="r" lvl="2">
              <a:buNone/>
              <a:defRPr sz="1000">
                <a:solidFill>
                  <a:schemeClr val="dk2"/>
                </a:solidFill>
              </a:defRPr>
            </a:lvl3pPr>
            <a:lvl4pPr algn="r" lvl="3">
              <a:buNone/>
              <a:defRPr sz="1000">
                <a:solidFill>
                  <a:schemeClr val="dk2"/>
                </a:solidFill>
              </a:defRPr>
            </a:lvl4pPr>
            <a:lvl5pPr algn="r" lvl="4">
              <a:buNone/>
              <a:defRPr sz="1000">
                <a:solidFill>
                  <a:schemeClr val="dk2"/>
                </a:solidFill>
              </a:defRPr>
            </a:lvl5pPr>
            <a:lvl6pPr algn="r" lvl="5">
              <a:buNone/>
              <a:defRPr sz="1000">
                <a:solidFill>
                  <a:schemeClr val="dk2"/>
                </a:solidFill>
              </a:defRPr>
            </a:lvl6pPr>
            <a:lvl7pPr algn="r" lvl="6">
              <a:buNone/>
              <a:defRPr sz="1000">
                <a:solidFill>
                  <a:schemeClr val="dk2"/>
                </a:solidFill>
              </a:defRPr>
            </a:lvl7pPr>
            <a:lvl8pPr algn="r" lvl="7">
              <a:buNone/>
              <a:defRPr sz="1000">
                <a:solidFill>
                  <a:schemeClr val="dk2"/>
                </a:solidFill>
              </a:defRPr>
            </a:lvl8pPr>
            <a:lvl9pPr algn="r" lvl="8">
              <a:buNone/>
              <a:defRPr sz="1000">
                <a:solidFill>
                  <a:schemeClr val="dk2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Antora for CBA &amp; Microservices Documentation: PPT-Ready Case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9. Key Antora Features (for PPT Bullets)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Aggregates docs from multiple Git repos/components</a:t>
            </a:r>
          </a:p>
          <a:p>
            <a:pPr lvl="0"/>
            <a:r>
              <a:rPr/>
              <a:t>Handles complex versioning and release cycles</a:t>
            </a:r>
          </a:p>
          <a:p>
            <a:pPr lvl="0"/>
            <a:r>
              <a:rPr/>
              <a:t>Enables robust cross-component linking</a:t>
            </a:r>
          </a:p>
          <a:p>
            <a:pPr lvl="0"/>
            <a:r>
              <a:rPr/>
              <a:t>Reduces duplication and inconsistency</a:t>
            </a:r>
          </a:p>
          <a:p>
            <a:pPr lvl="0"/>
            <a:r>
              <a:rPr/>
              <a:t>Integrates with CI/CD for continuous, up-to-date docs</a:t>
            </a:r>
          </a:p>
          <a:p>
            <a:pPr lvl="0"/>
            <a:r>
              <a:rPr/>
              <a:t>Delivers a unified, branded, and searchable portal</a:t>
            </a:r>
          </a:p>
          <a:p>
            <a:pPr lvl="0"/>
            <a:r>
              <a:rPr/>
              <a:t>“Docs as code” in Git: versioned, reviewable, collaborative</a:t>
            </a:r>
          </a:p>
          <a:p>
            <a:pPr lvl="0"/>
            <a:r>
              <a:rPr/>
              <a:t>Modular: each team owns its docs, output is unified</a:t>
            </a:r>
          </a:p>
          <a:p>
            <a:pPr lvl="0"/>
            <a:r>
              <a:rPr/>
              <a:t>Scalable: supports any number of components/versions</a:t>
            </a:r>
          </a:p>
          <a:p>
            <a:pPr lvl="0"/>
            <a:r>
              <a:rPr/>
              <a:t>Proven at scale by major open source projects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10. Antora Transforms Documentation into a Strategic Asset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Improves developer productivity and system stability</a:t>
            </a:r>
          </a:p>
          <a:p>
            <a:pPr lvl="0"/>
            <a:r>
              <a:rPr/>
              <a:t>Reduces support overhead and user confusion</a:t>
            </a:r>
          </a:p>
          <a:p>
            <a:pPr lvl="0"/>
            <a:r>
              <a:rPr/>
              <a:t>Enhances product perception and user satisfaction</a:t>
            </a:r>
          </a:p>
          <a:p>
            <a:pPr lvl="0"/>
            <a:r>
              <a:rPr/>
              <a:t>Makes documentation a first-class citizen in software delivery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1. Why Antora? (Executive Summary)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347663">
              <a:buAutoNum type="arabicPeriod"/>
            </a:pPr>
            <a:r>
              <a:rPr b="1"/>
              <a:t>Solves Key Documentation Challenges</a:t>
            </a:r>
          </a:p>
          <a:p>
            <a:pPr lvl="1"/>
            <a:r>
              <a:rPr/>
              <a:t>Aggregates distributed docs from multiple repos/components</a:t>
            </a:r>
          </a:p>
          <a:p>
            <a:pPr lvl="1"/>
            <a:r>
              <a:rPr/>
              <a:t>Handles complex versioning and release cycles</a:t>
            </a:r>
          </a:p>
          <a:p>
            <a:pPr lvl="1"/>
            <a:r>
              <a:rPr/>
              <a:t>Enables robust cross-component linking (no broken links)</a:t>
            </a:r>
          </a:p>
          <a:p>
            <a:pPr lvl="1"/>
            <a:r>
              <a:rPr/>
              <a:t>Reduces duplication and inconsistency via content reuse</a:t>
            </a:r>
          </a:p>
          <a:p>
            <a:pPr lvl="1"/>
            <a:r>
              <a:rPr/>
              <a:t>Integrates with CI/CD for continuous, up-to-date docs</a:t>
            </a:r>
          </a:p>
          <a:p>
            <a:pPr lvl="1"/>
            <a:r>
              <a:rPr/>
              <a:t>Delivers a unified, branded, and searchable portal</a:t>
            </a:r>
          </a:p>
          <a:p>
            <a:pPr lvl="0" indent="0" marL="347663">
              <a:buAutoNum type="arabicPeriod"/>
            </a:pPr>
            <a:r>
              <a:rPr b="1"/>
              <a:t>Aligns Documentation with Modern DevOps</a:t>
            </a:r>
          </a:p>
          <a:p>
            <a:pPr lvl="1"/>
            <a:r>
              <a:rPr/>
              <a:t>“Docs as code” in Git: versioned, reviewable, and collaborative</a:t>
            </a:r>
          </a:p>
          <a:p>
            <a:pPr lvl="1"/>
            <a:r>
              <a:rPr/>
              <a:t>Encourages developer and writer contributions</a:t>
            </a:r>
          </a:p>
          <a:p>
            <a:pPr lvl="1"/>
            <a:r>
              <a:rPr/>
              <a:t>Automates publishing and validation in CI/CD pipelines</a:t>
            </a:r>
          </a:p>
          <a:p>
            <a:pPr lvl="0" indent="0" marL="347663">
              <a:buAutoNum type="arabicPeriod"/>
            </a:pPr>
            <a:r>
              <a:rPr b="1"/>
              <a:t>Modular, Scalable, and Future-Proof</a:t>
            </a:r>
          </a:p>
          <a:p>
            <a:pPr lvl="1"/>
            <a:r>
              <a:rPr/>
              <a:t>Each component/team owns its docs, but output is unified</a:t>
            </a:r>
          </a:p>
          <a:p>
            <a:pPr lvl="1"/>
            <a:r>
              <a:rPr/>
              <a:t>Supports any number of components, versions, and teams</a:t>
            </a:r>
          </a:p>
          <a:p>
            <a:pPr lvl="1"/>
            <a:r>
              <a:rPr/>
              <a:t>Easily adapts to new microservices or product lines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2. CBA/Microservices Documentation Pain 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Distributed content (many repos, many teams)</a:t>
            </a:r>
          </a:p>
          <a:p>
            <a:pPr lvl="0"/>
            <a:r>
              <a:rPr/>
              <a:t>Versioning complexity (multiple active versions)</a:t>
            </a:r>
          </a:p>
          <a:p>
            <a:pPr lvl="0"/>
            <a:r>
              <a:rPr/>
              <a:t>Duplication/inconsistency (manual copy-paste)</a:t>
            </a:r>
          </a:p>
          <a:p>
            <a:pPr lvl="0"/>
            <a:r>
              <a:rPr/>
              <a:t>Fragile cross-links (broken navigation)</a:t>
            </a:r>
          </a:p>
          <a:p>
            <a:pPr lvl="0"/>
            <a:r>
              <a:rPr/>
              <a:t>Siloed workflows (docs not in dev process)</a:t>
            </a:r>
          </a:p>
          <a:p>
            <a:pPr lvl="0"/>
            <a:r>
              <a:rPr/>
              <a:t>Poor user experience (fragmented, hard to search)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3. Antora’s Strategic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347663">
              <a:buAutoNum type="arabicPeriod"/>
            </a:pPr>
            <a:r>
              <a:rPr b="1"/>
              <a:t>Content Aggregation</a:t>
            </a:r>
          </a:p>
          <a:p>
            <a:pPr lvl="1"/>
            <a:r>
              <a:rPr/>
              <a:t>Pulls docs from multiple Git repos/components</a:t>
            </a:r>
          </a:p>
          <a:p>
            <a:pPr lvl="1"/>
            <a:r>
              <a:rPr/>
              <a:t>Logical structure decoupled from physical storage</a:t>
            </a:r>
          </a:p>
          <a:p>
            <a:pPr lvl="0" indent="0" marL="347663">
              <a:buAutoNum type="arabicPeriod"/>
            </a:pPr>
            <a:r>
              <a:rPr b="1"/>
              <a:t>Advanced Versioning</a:t>
            </a:r>
          </a:p>
          <a:p>
            <a:pPr lvl="1"/>
            <a:r>
              <a:rPr/>
              <a:t>Maps docs to Git branches/tags</a:t>
            </a:r>
          </a:p>
          <a:p>
            <a:pPr lvl="1"/>
            <a:r>
              <a:rPr/>
              <a:t>Auto-generates version selectors for users</a:t>
            </a:r>
          </a:p>
          <a:p>
            <a:pPr lvl="0" indent="0" marL="347663">
              <a:buAutoNum type="arabicPeriod"/>
            </a:pPr>
            <a:r>
              <a:rPr b="1"/>
              <a:t>Content Reuse</a:t>
            </a:r>
          </a:p>
          <a:p>
            <a:pPr lvl="1"/>
            <a:r>
              <a:rPr/>
              <a:t>AsciiDoc partials, examples, attributes</a:t>
            </a:r>
          </a:p>
          <a:p>
            <a:pPr lvl="1"/>
            <a:r>
              <a:rPr/>
              <a:t>Single-source-of-truth for shared content</a:t>
            </a:r>
          </a:p>
          <a:p>
            <a:pPr lvl="0" indent="0" marL="347663">
              <a:buAutoNum type="arabicPeriod"/>
            </a:pPr>
            <a:r>
              <a:rPr b="1"/>
              <a:t>URL-Agnostic Cross-Referencing</a:t>
            </a:r>
          </a:p>
          <a:p>
            <a:pPr lvl="1"/>
            <a:r>
              <a:rPr/>
              <a:t>Logical xref macros prevent broken links</a:t>
            </a:r>
          </a:p>
          <a:p>
            <a:pPr lvl="0" indent="0" marL="347663">
              <a:buAutoNum type="arabicPeriod"/>
            </a:pPr>
            <a:r>
              <a:rPr b="1"/>
              <a:t>Unified Publishing</a:t>
            </a:r>
          </a:p>
          <a:p>
            <a:pPr lvl="1"/>
            <a:r>
              <a:rPr/>
              <a:t>Consistent UI, navigation, and search</a:t>
            </a:r>
          </a:p>
          <a:p>
            <a:pPr lvl="1"/>
            <a:r>
              <a:rPr/>
              <a:t>Static site output for easy hosting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4. “Docs as Code” &amp; DevOps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Docs in Git: versioned, reviewed, and merged like code</a:t>
            </a:r>
          </a:p>
          <a:p>
            <a:pPr lvl="0"/>
            <a:r>
              <a:rPr/>
              <a:t>CI/CD integration: auto-publish on merge</a:t>
            </a:r>
          </a:p>
          <a:p>
            <a:pPr lvl="0"/>
            <a:r>
              <a:rPr/>
              <a:t>Encourages developer participation</a:t>
            </a:r>
          </a:p>
          <a:p>
            <a:pPr lvl="0"/>
            <a:r>
              <a:rPr/>
              <a:t>Reduces lag between code and docs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5. Modular Ownership, Unified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Each team/component owns its docs (autonomy)</a:t>
            </a:r>
          </a:p>
          <a:p>
            <a:pPr lvl="0"/>
            <a:r>
              <a:rPr/>
              <a:t>Antora aggregates into a single portal (unity)</a:t>
            </a:r>
          </a:p>
          <a:p>
            <a:pPr lvl="0"/>
            <a:r>
              <a:rPr/>
              <a:t>Supports parallel development and rapid releases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6. User Experience &amp; Brand Consistency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Unified navigation and look/feel</a:t>
            </a:r>
          </a:p>
          <a:p>
            <a:pPr lvl="0"/>
            <a:r>
              <a:rPr/>
              <a:t>Search across all components/versions</a:t>
            </a:r>
          </a:p>
          <a:p>
            <a:pPr lvl="0"/>
            <a:r>
              <a:rPr/>
              <a:t>Version selector for historical docs</a:t>
            </a:r>
          </a:p>
          <a:p>
            <a:pPr lvl="0"/>
            <a:r>
              <a:rPr/>
              <a:t>Customizable UI for branding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7. Real-World Examples &amp; Industry Adoption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Used by Spring, ownCloud, Open Liberty, Couchbase, etc.</a:t>
            </a:r>
          </a:p>
          <a:p>
            <a:pPr lvl="0"/>
            <a:r>
              <a:rPr/>
              <a:t>Proven at scale for microservices and CBA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8. Recommendations &amp; 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Pilot Antora with a subset of docs</a:t>
            </a:r>
          </a:p>
          <a:p>
            <a:pPr lvl="0"/>
            <a:r>
              <a:rPr/>
              <a:t>Standardize structure for modularity/reuse</a:t>
            </a:r>
          </a:p>
          <a:p>
            <a:pPr lvl="0"/>
            <a:r>
              <a:rPr/>
              <a:t>Train writers/devs in AsciiDoc &amp; Antora</a:t>
            </a:r>
          </a:p>
          <a:p>
            <a:pPr lvl="0"/>
            <a:r>
              <a:rPr/>
              <a:t>Integrate with CI/CD for continuous delivery</a:t>
            </a:r>
          </a:p>
        </p:txBody>
      </p:sp>
    </p:spTree>
  </p:cSld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sip" id="{2BE91BCB-D521-F34B-A62F-1972D3BEF277}" vid="{CE0B32B4-58BA-1747-8739-97DDBBA51EE5}"/>
    </a:ext>
  </a:extLst>
</a:theme>
</file>

<file path=ppt/theme/theme2.xml><?xml version="1.0" encoding="utf-8"?>
<a:theme xmlns:a="http://schemas.openxmlformats.org/drawingml/2006/main" name="1_MOSIP Dual The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sip" id="{2BE91BCB-D521-F34B-A62F-1972D3BEF277}" vid="{E0FD877D-FA64-3149-9FE8-3154FA3F9B5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4</Words>
  <Application>Microsoft Macintosh PowerPoint</Application>
  <PresentationFormat>On-screen Show (16:9)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Montserrat Medium</vt:lpstr>
      <vt:lpstr>Montserrat</vt:lpstr>
      <vt:lpstr>Roboto</vt:lpstr>
      <vt:lpstr>Arial</vt:lpstr>
      <vt:lpstr>Simple Light</vt:lpstr>
      <vt:lpstr>1_MOSIP Dual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2025-08-20T13:00:29Z</dcterms:created>
  <dcterms:modified xsi:type="dcterms:W3CDTF">2025-08-20T13:00:29Z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